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1140" r:id="rId3"/>
    <p:sldId id="1142" r:id="rId4"/>
    <p:sldId id="1147" r:id="rId5"/>
    <p:sldId id="1143" r:id="rId6"/>
    <p:sldId id="1144" r:id="rId7"/>
    <p:sldId id="1148" r:id="rId8"/>
    <p:sldId id="1149" r:id="rId9"/>
    <p:sldId id="1150" r:id="rId10"/>
    <p:sldId id="1151" r:id="rId11"/>
    <p:sldId id="1152" r:id="rId12"/>
    <p:sldId id="1153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1052737"/>
            <a:ext cx="11584144" cy="360040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8882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位置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第二段末尾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关于支付后的动作。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前文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顾客扫描商品并完成支付。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逻辑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支付后可以离开商店。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匹配选项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store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排除法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未支付触发警报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与支付成功矛盾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与上下文无关。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401" y="999023"/>
            <a:ext cx="1368152" cy="387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5928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1052736"/>
            <a:ext cx="11584144" cy="417646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8882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位置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第三段中间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关于不购物的离开方式。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前文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不购物时需扫码开门。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后文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警报会触发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说明异常情况。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逻辑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未支付试图离开会触发警报。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匹配选项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someone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tries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paying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排除法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其他选项无法解释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警报触发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401" y="999023"/>
            <a:ext cx="1368152" cy="387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9600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880846"/>
            <a:ext cx="11584144" cy="528445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86991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位置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末段开头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描述无人便利店的特点。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后文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商品比其他便利店便宜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补充优点。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逻辑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需填入另一个优点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如商品种类多。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匹配选项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排除法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受欢迎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与后文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商品便宜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衔接不紧密。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验证剩余选项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popular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未被选用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但其他选项更符合上下文逻辑。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可能作为干扰项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但文章未直接提及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受欢迎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而是强调功能和成本。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401" y="827132"/>
            <a:ext cx="1368152" cy="387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142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946826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介绍了无人便利店的运营模式和工作原理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包括进入方式、购物流程和安全措施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同时分析了其优缺点和市场定位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646" y="1666287"/>
            <a:ext cx="9793088" cy="1171656"/>
          </a:xfrm>
          <a:prstGeom prst="rect">
            <a:avLst/>
          </a:prstGeom>
        </p:spPr>
      </p:pic>
      <p:pic>
        <p:nvPicPr>
          <p:cNvPr id="4" name="语篇导航-DA.eps" descr="id:214748854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3045229"/>
            <a:ext cx="1909940" cy="466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07507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阅读下面材料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从方框中所给的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五个选项中选出正确选项（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其中一项是多余选项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将其序号填入第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并回答第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小题。</a:t>
            </a: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Nowadays,there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lots of unmanned convenience stores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无人便利店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 as Bingo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Box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There’s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 shop assistant in the unmanned convenience stores and shoppers must scan a QR code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扫描二维码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door to get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means the next shopper has to scan the code to get in, too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895068"/>
            <a:ext cx="11485848" cy="2567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someone tries to leave without paying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popular with most of people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she can leave the store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store has many kinds of things to choose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door locks when the shopper comes in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311230" y="2950822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E</a:t>
            </a:r>
            <a:endParaRPr lang="zh-CN" altLang="en-US" sz="2200" dirty="0"/>
          </a:p>
        </p:txBody>
      </p:sp>
      <p:sp>
        <p:nvSpPr>
          <p:cNvPr id="7" name="矩形 6"/>
          <p:cNvSpPr/>
          <p:nvPr/>
        </p:nvSpPr>
        <p:spPr bwMode="auto">
          <a:xfrm>
            <a:off x="262558" y="4005064"/>
            <a:ext cx="11089232" cy="2457245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38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265574"/>
          </a:xfrm>
        </p:spPr>
        <p:txBody>
          <a:bodyPr/>
          <a:lstStyle/>
          <a:p>
            <a:pPr lvl="0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根据前文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“shoppers must scan a QR code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扫描二维码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door to </a:t>
            </a:r>
            <a:r>
              <a:rPr lang="en-US" altLang="zh-CN" sz="2000" b="1" u="wavy" dirty="0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in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和后文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next shopper has 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scan the code to get in”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此处应描述扫码进入后的门锁状态。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当顾客进入后门会锁上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符合上下文逻辑。 故选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在此句中意为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进入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zh-CN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常考的词组还有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up,</a:t>
            </a:r>
            <a:r>
              <a:rPr lang="zh-CN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起床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off,</a:t>
            </a:r>
            <a:r>
              <a:rPr lang="zh-CN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下车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on,</a:t>
            </a:r>
            <a:r>
              <a:rPr lang="zh-CN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上车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over,</a:t>
            </a:r>
            <a:r>
              <a:rPr lang="zh-CN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克服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through,</a:t>
            </a:r>
            <a:r>
              <a:rPr lang="zh-CN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在困难的情况下完成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熬过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into,</a:t>
            </a:r>
            <a:r>
              <a:rPr lang="zh-CN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陷入</a:t>
            </a:r>
            <a:r>
              <a:rPr lang="en-US" altLang="zh-CN" sz="2000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out,</a:t>
            </a:r>
            <a:r>
              <a:rPr lang="zh-CN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出去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离开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together,</a:t>
            </a:r>
            <a:r>
              <a:rPr lang="zh-CN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相聚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ready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for,</a:t>
            </a:r>
            <a:r>
              <a:rPr lang="zh-CN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sz="2000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做准备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married,</a:t>
            </a:r>
            <a:r>
              <a:rPr lang="zh-CN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结婚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way,</a:t>
            </a:r>
            <a:r>
              <a:rPr lang="zh-CN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碍事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挡道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箭头右.eps" descr="id:2147488552;FounderCES"/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10127654" y="1756022"/>
            <a:ext cx="432048" cy="713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228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71141"/>
            <a:ext cx="11485848" cy="1649747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choosing the things, shoppers can scan the price of each thing at the electronic check out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area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shopper has paid,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also walk around the store without buying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anything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Scanning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QR code on the wall beside the door will make the locked door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,an alarm is triggered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触发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door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454908"/>
            <a:ext cx="11485848" cy="2049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someone tries to leave without paying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popular with most of people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she can leave the store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store has many kinds of things to choose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door locks when the shopper comes in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653136"/>
            <a:ext cx="11485848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前文提到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顾客在电子收银区扫描商品价格并完成支付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”,C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她可以离开商店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是支付后的自然结果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符合购物流程。故选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5560260"/>
            <a:ext cx="11485848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根据后文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 alarm is triggered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触发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door”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此处应描述触发警报的情况。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如果有人试图不付款离开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是合理的警报触发条件。故选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262558" y="2454908"/>
            <a:ext cx="11089232" cy="2049857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934966" y="1195904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C</a:t>
            </a:r>
            <a:endParaRPr lang="zh-CN" altLang="en-US" sz="2000" dirty="0"/>
          </a:p>
        </p:txBody>
      </p:sp>
      <p:sp>
        <p:nvSpPr>
          <p:cNvPr id="13" name="矩形 12"/>
          <p:cNvSpPr/>
          <p:nvPr/>
        </p:nvSpPr>
        <p:spPr>
          <a:xfrm>
            <a:off x="5303118" y="1980613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86313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1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205941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 not large,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 the things are cheaper than those in other convenience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stores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because some people can’t make payments on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phone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unmanned convenience store costs less to build and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now, such stores are mainly in rich neighborhoods that are closed or semi-closed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949991"/>
            <a:ext cx="11485848" cy="2567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someone tries to leave without paying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popular with most of people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she can leave the store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store has many kinds of things to choose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door locks when the shopper comes in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262558" y="3092266"/>
            <a:ext cx="11233248" cy="242496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5553605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前句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虽然不大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商店有很多商品可供选择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形成转折关系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且与后文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商品比其他便利店便宜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共同说明商店优势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790950" y="1052736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D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2355499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132856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the unmanned convenience stores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回答不少于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个单词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.</a:t>
            </a:r>
          </a:p>
          <a:p>
            <a:pPr hangingPunct="0">
              <a:spcAft>
                <a:spcPts val="0"/>
              </a:spcAft>
              <a:tabLst>
                <a:tab pos="2700655" algn="l"/>
                <a:tab pos="3690620" algn="l"/>
                <a:tab pos="6210935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chemeClr val="bg1"/>
                </a:solidFill>
              </a:rPr>
              <a:t>.</a:t>
            </a:r>
            <a:endParaRPr lang="zh-CN" altLang="zh-CN" sz="12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78583" y="2618921"/>
            <a:ext cx="112316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Yes, I do. Because it is more convenient and it can save time. 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言之有理即可。</a:t>
            </a:r>
            <a:r>
              <a:rPr lang="zh-CN" altLang="zh-CN" sz="2400" dirty="0">
                <a:cs typeface="Times New Roman" panose="02020603050405020304" pitchFamily="18" charset="0"/>
              </a:rPr>
              <a:t>）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265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1052736"/>
            <a:ext cx="11584144" cy="417646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8882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任务型阅读题解题步骤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通读全文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理解大意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文章介绍无人便利店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Bingo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Box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的购物流程和特点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包括如何进入、支付、离开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以及其优缺点。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分析空缺位置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确定逻辑关系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每个空缺处需填入一个完整的句子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需根据上下文判断最合适的选项。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逐空分析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401" y="999023"/>
            <a:ext cx="1368152" cy="387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4413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1052736"/>
            <a:ext cx="11584144" cy="417646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8882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位置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首段末尾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描述进入商店后的情况。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前文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顾客扫描二维码进门。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后文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这意味着下一位顾客也必须扫码进入。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逻辑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当前顾客进入后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门会锁上。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匹配选项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door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locks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shopper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排除法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其他选项与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门锁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无关。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401" y="999023"/>
            <a:ext cx="1368152" cy="387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89922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</TotalTime>
  <Words>1021</Words>
  <Application>Microsoft Office PowerPoint</Application>
  <PresentationFormat>自定义</PresentationFormat>
  <Paragraphs>71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448</cp:revision>
  <dcterms:created xsi:type="dcterms:W3CDTF">2020-11-06T05:24:00Z</dcterms:created>
  <dcterms:modified xsi:type="dcterms:W3CDTF">2025-09-17T15:16:02Z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